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3"/>
    <p:sldId id="268" r:id="rId5"/>
    <p:sldId id="259" r:id="rId6"/>
    <p:sldId id="261" r:id="rId7"/>
    <p:sldId id="262" r:id="rId8"/>
    <p:sldId id="260" r:id="rId9"/>
    <p:sldId id="264" r:id="rId10"/>
    <p:sldId id="265" r:id="rId11"/>
    <p:sldId id="263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jpeg>
</file>

<file path=ppt/media/image31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defRPr sz="1400"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>
              <a:defRPr sz="1400"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0.jpeg"/><Relationship Id="rId1" Type="http://schemas.openxmlformats.org/officeDocument/2006/relationships/image" Target="../media/image2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28.png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Picture 5" descr="1_9wHrewC1Dyf2Au_qEqwWc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32105" y="-798195"/>
            <a:ext cx="12981305" cy="8651875"/>
          </a:xfrm>
          <a:prstGeom prst="rect">
            <a:avLst/>
          </a:prstGeom>
        </p:spPr>
      </p:pic>
      <p:pic>
        <p:nvPicPr>
          <p:cNvPr id="5" name="Picture 4" descr="Vue Ic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0210" y="3423285"/>
            <a:ext cx="1260475" cy="108839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/>
        </p:nvSpPr>
        <p:spPr>
          <a:xfrm>
            <a:off x="1591945" y="922020"/>
            <a:ext cx="9144000" cy="97282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lstStyle>
            <a:lvl1pPr marL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500" b="0" i="0" u="none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en-US">
                <a:solidFill>
                  <a:schemeClr val="bg1"/>
                </a:solidFill>
              </a:rPr>
              <a:t>Better View with </a:t>
            </a:r>
            <a:r>
              <a:rPr lang="x-none" altLang="en-US">
                <a:solidFill>
                  <a:schemeClr val="bg1"/>
                </a:solidFill>
                <a:sym typeface="+mn-ea"/>
              </a:rPr>
              <a:t>Vue</a:t>
            </a:r>
            <a:endParaRPr lang="x-none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black_background_wood-wallpaper-2560x16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-352425"/>
            <a:ext cx="12617450" cy="78860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>
                <a:solidFill>
                  <a:schemeClr val="bg1"/>
                </a:solidFill>
                <a:sym typeface="+mn-ea"/>
              </a:rPr>
              <a:t>Coding to solve problem</a:t>
            </a:r>
            <a:endParaRPr lang="x-none" altLang="en-US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Picture 2" descr="WhatsApp Image 2018-06-07 at 10.10.01 PM"/>
          <p:cNvPicPr>
            <a:picLocks noChangeAspect="1"/>
          </p:cNvPicPr>
          <p:nvPr/>
        </p:nvPicPr>
        <p:blipFill>
          <a:blip r:embed="rId2"/>
          <a:srcRect l="3030" t="28274" r="-3030" b="42685"/>
          <a:stretch>
            <a:fillRect/>
          </a:stretch>
        </p:blipFill>
        <p:spPr>
          <a:xfrm>
            <a:off x="934085" y="2190115"/>
            <a:ext cx="10838180" cy="4495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black_background_wood-wallpaper-2560x16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-352425"/>
            <a:ext cx="12617450" cy="78860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3036888"/>
            <a:ext cx="10972800" cy="1143000"/>
          </a:xfrm>
        </p:spPr>
        <p:txBody>
          <a:bodyPr/>
          <a:p>
            <a:r>
              <a:rPr lang="x-none" altLang="en-US">
                <a:solidFill>
                  <a:schemeClr val="bg1"/>
                </a:solidFill>
                <a:sym typeface="+mn-ea"/>
              </a:rPr>
              <a:t>Lets Code</a:t>
            </a:r>
            <a:endParaRPr lang="x-none" altLang="en-US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black_background_wood-wallpaper-2560x16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7145" y="-326390"/>
            <a:ext cx="12617450" cy="7886065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/>
        </p:nvSpPr>
        <p:spPr>
          <a:xfrm>
            <a:off x="1801495" y="464820"/>
            <a:ext cx="9144000" cy="97282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lstStyle>
            <a:lvl1pPr marL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500" b="0" i="0" u="none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en-US">
                <a:solidFill>
                  <a:schemeClr val="bg1"/>
                </a:solidFill>
              </a:rPr>
              <a:t>Frontend &amp; Backend</a:t>
            </a:r>
            <a:endParaRPr lang="x-none" altLang="en-US">
              <a:solidFill>
                <a:schemeClr val="bg1"/>
              </a:solidFill>
            </a:endParaRPr>
          </a:p>
        </p:txBody>
      </p:sp>
      <p:pic>
        <p:nvPicPr>
          <p:cNvPr id="7" name="Picture 6" descr="frontend-backend-combo-1-e14876152008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330" y="2064385"/>
            <a:ext cx="9269730" cy="43173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black_background_wood-wallpaper-2560x16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-323215"/>
            <a:ext cx="12617450" cy="78860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42135" y="5337175"/>
            <a:ext cx="9144000" cy="972820"/>
          </a:xfrm>
        </p:spPr>
        <p:txBody>
          <a:bodyPr/>
          <a:p>
            <a:r>
              <a:rPr lang="x-none" altLang="en-US">
                <a:solidFill>
                  <a:schemeClr val="bg1"/>
                </a:solidFill>
              </a:rPr>
              <a:t>Kenapa VueJS istimewa ?</a:t>
            </a:r>
            <a:endParaRPr lang="x-none" altLang="en-US">
              <a:solidFill>
                <a:schemeClr val="bg1"/>
              </a:solidFill>
            </a:endParaRPr>
          </a:p>
        </p:txBody>
      </p:sp>
      <p:pic>
        <p:nvPicPr>
          <p:cNvPr id="5" name="Picture 4" descr="Vue Ic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7920" y="478155"/>
            <a:ext cx="2531110" cy="2185670"/>
          </a:xfrm>
          <a:prstGeom prst="rect">
            <a:avLst/>
          </a:prstGeom>
        </p:spPr>
      </p:pic>
      <p:pic>
        <p:nvPicPr>
          <p:cNvPr id="3" name="Picture 2" descr="Angular ico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905" y="1913255"/>
            <a:ext cx="2696210" cy="2858135"/>
          </a:xfrm>
          <a:prstGeom prst="rect">
            <a:avLst/>
          </a:prstGeom>
        </p:spPr>
      </p:pic>
      <p:pic>
        <p:nvPicPr>
          <p:cNvPr id="6" name="Picture 5" descr="icon-reactj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5900" y="1944370"/>
            <a:ext cx="2720975" cy="24244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black_background_wood-wallpaper-2560x16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-352425"/>
            <a:ext cx="12617450" cy="78860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385" y="-13652"/>
            <a:ext cx="10972800" cy="1143000"/>
          </a:xfrm>
        </p:spPr>
        <p:txBody>
          <a:bodyPr/>
          <a:p>
            <a:r>
              <a:rPr lang="x-none" altLang="en-US">
                <a:solidFill>
                  <a:schemeClr val="bg1"/>
                </a:solidFill>
                <a:sym typeface="+mn-ea"/>
              </a:rPr>
              <a:t>AngularJs Vs Vue</a:t>
            </a:r>
            <a:endParaRPr lang="x-none" altLang="en-US">
              <a:solidFill>
                <a:schemeClr val="bg1"/>
              </a:solidFill>
              <a:sym typeface="+mn-ea"/>
            </a:endParaRPr>
          </a:p>
        </p:txBody>
      </p:sp>
      <p:pic>
        <p:nvPicPr>
          <p:cNvPr id="5" name="Picture 4" descr="Angular &lt;3 Vu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1161415"/>
            <a:ext cx="8101965" cy="54260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black_background_wood-wallpaper-2560x16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-352425"/>
            <a:ext cx="12617450" cy="78860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385" y="-13652"/>
            <a:ext cx="10972800" cy="1143000"/>
          </a:xfrm>
        </p:spPr>
        <p:txBody>
          <a:bodyPr/>
          <a:p>
            <a:r>
              <a:rPr lang="x-none" altLang="en-US">
                <a:solidFill>
                  <a:schemeClr val="bg1"/>
                </a:solidFill>
                <a:sym typeface="+mn-ea"/>
              </a:rPr>
              <a:t>AngularJs Vs Vue</a:t>
            </a:r>
            <a:endParaRPr lang="x-none" altLang="en-US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Picture 2" descr="Angular &lt;3 Vue part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1247140"/>
            <a:ext cx="7947660" cy="51847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black_background_wood-wallpaper-2560x16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-352425"/>
            <a:ext cx="12617450" cy="78860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385" y="159068"/>
            <a:ext cx="10972800" cy="1143000"/>
          </a:xfrm>
        </p:spPr>
        <p:txBody>
          <a:bodyPr/>
          <a:p>
            <a:r>
              <a:rPr lang="x-none" altLang="en-US">
                <a:solidFill>
                  <a:schemeClr val="bg1"/>
                </a:solidFill>
                <a:sym typeface="+mn-ea"/>
              </a:rPr>
              <a:t>React Vs Vue</a:t>
            </a:r>
            <a:br>
              <a:rPr lang="x-none" altLang="en-US">
                <a:solidFill>
                  <a:schemeClr val="bg1"/>
                </a:solidFill>
                <a:sym typeface="+mn-ea"/>
              </a:rPr>
            </a:br>
            <a:r>
              <a:rPr lang="x-none" altLang="en-US">
                <a:solidFill>
                  <a:schemeClr val="bg1"/>
                </a:solidFill>
                <a:sym typeface="+mn-ea"/>
              </a:rPr>
              <a:t>"Hello World"</a:t>
            </a:r>
            <a:endParaRPr lang="x-none" altLang="en-US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Picture 2" descr="Hello-World-Reac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180" y="1665605"/>
            <a:ext cx="9076690" cy="5289550"/>
          </a:xfrm>
          <a:prstGeom prst="rect">
            <a:avLst/>
          </a:prstGeom>
        </p:spPr>
      </p:pic>
      <p:pic>
        <p:nvPicPr>
          <p:cNvPr id="5" name="Picture 4" descr="Hello-World-vu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315" y="1655445"/>
            <a:ext cx="11225530" cy="53378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black_background_wood-wallpaper-2560x16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-352425"/>
            <a:ext cx="12617450" cy="78860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385" y="159068"/>
            <a:ext cx="10972800" cy="1143000"/>
          </a:xfrm>
        </p:spPr>
        <p:txBody>
          <a:bodyPr/>
          <a:p>
            <a:r>
              <a:rPr lang="x-none" altLang="en-US">
                <a:solidFill>
                  <a:schemeClr val="bg1"/>
                </a:solidFill>
                <a:sym typeface="+mn-ea"/>
              </a:rPr>
              <a:t>React Vs Vue</a:t>
            </a:r>
            <a:br>
              <a:rPr lang="x-none" altLang="en-US">
                <a:solidFill>
                  <a:schemeClr val="bg1"/>
                </a:solidFill>
                <a:sym typeface="+mn-ea"/>
              </a:rPr>
            </a:br>
            <a:r>
              <a:rPr lang="x-none" altLang="en-US">
                <a:solidFill>
                  <a:schemeClr val="bg1"/>
                </a:solidFill>
                <a:sym typeface="+mn-ea"/>
              </a:rPr>
              <a:t>"Two Way Data Binding"</a:t>
            </a:r>
            <a:endParaRPr lang="x-none" altLang="en-US">
              <a:solidFill>
                <a:schemeClr val="bg1"/>
              </a:solidFill>
              <a:sym typeface="+mn-ea"/>
            </a:endParaRPr>
          </a:p>
        </p:txBody>
      </p:sp>
      <p:pic>
        <p:nvPicPr>
          <p:cNvPr id="6" name="Picture 5" descr="two-way-data-binding-reac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" y="2037080"/>
            <a:ext cx="8837930" cy="4914265"/>
          </a:xfrm>
          <a:prstGeom prst="rect">
            <a:avLst/>
          </a:prstGeom>
        </p:spPr>
      </p:pic>
      <p:pic>
        <p:nvPicPr>
          <p:cNvPr id="7" name="Picture 6" descr="two-way-data-binding-vu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510" y="2037715"/>
            <a:ext cx="11720195" cy="49466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black_background_wood-wallpaper-2560x16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-352425"/>
            <a:ext cx="12617450" cy="78860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385" y="159068"/>
            <a:ext cx="10972800" cy="1143000"/>
          </a:xfrm>
        </p:spPr>
        <p:txBody>
          <a:bodyPr/>
          <a:p>
            <a:r>
              <a:rPr lang="x-none" altLang="en-US">
                <a:solidFill>
                  <a:schemeClr val="bg1"/>
                </a:solidFill>
                <a:sym typeface="+mn-ea"/>
              </a:rPr>
              <a:t>React Vs Vue</a:t>
            </a:r>
            <a:br>
              <a:rPr lang="x-none" altLang="en-US">
                <a:solidFill>
                  <a:schemeClr val="bg1"/>
                </a:solidFill>
                <a:sym typeface="+mn-ea"/>
              </a:rPr>
            </a:br>
            <a:r>
              <a:rPr lang="x-none" altLang="en-US">
                <a:solidFill>
                  <a:schemeClr val="bg1"/>
                </a:solidFill>
                <a:sym typeface="+mn-ea"/>
              </a:rPr>
              <a:t>"Iteration"</a:t>
            </a:r>
            <a:endParaRPr lang="x-none" altLang="en-US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Picture 2" descr="Iteration-reac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0" y="1577975"/>
            <a:ext cx="8668385" cy="5309235"/>
          </a:xfrm>
          <a:prstGeom prst="rect">
            <a:avLst/>
          </a:prstGeom>
        </p:spPr>
      </p:pic>
      <p:pic>
        <p:nvPicPr>
          <p:cNvPr id="5" name="Picture 4" descr="Iteration-vu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6160" y="1573530"/>
            <a:ext cx="12566650" cy="52908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black_background_wood-wallpaper-2560x16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2710" y="-175895"/>
            <a:ext cx="12617450" cy="78860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>
                <a:solidFill>
                  <a:schemeClr val="bg1"/>
                </a:solidFill>
                <a:sym typeface="+mn-ea"/>
              </a:rPr>
              <a:t>Pengguna VUE JS</a:t>
            </a:r>
            <a:endParaRPr lang="x-none" altLang="en-US">
              <a:solidFill>
                <a:schemeClr val="bg1"/>
              </a:solidFill>
              <a:sym typeface="+mn-ea"/>
            </a:endParaRPr>
          </a:p>
        </p:txBody>
      </p:sp>
      <p:pic>
        <p:nvPicPr>
          <p:cNvPr id="5" name="Picture 4" descr="stacked_wm_no_b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475" y="2224405"/>
            <a:ext cx="1337945" cy="1467485"/>
          </a:xfrm>
          <a:prstGeom prst="rect">
            <a:avLst/>
          </a:prstGeom>
        </p:spPr>
      </p:pic>
      <p:pic>
        <p:nvPicPr>
          <p:cNvPr id="8" name="Picture 7" descr="Ikon-Bukalapak-Mera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155" y="2185035"/>
            <a:ext cx="1574800" cy="1574800"/>
          </a:xfrm>
          <a:prstGeom prst="rect">
            <a:avLst/>
          </a:prstGeom>
        </p:spPr>
      </p:pic>
      <p:pic>
        <p:nvPicPr>
          <p:cNvPr id="10" name="Picture 9" descr="sRy3sWY2PYNchjfwqF2Y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820" y="4052570"/>
            <a:ext cx="3164205" cy="1251585"/>
          </a:xfrm>
          <a:prstGeom prst="rect">
            <a:avLst/>
          </a:prstGeom>
        </p:spPr>
      </p:pic>
      <p:pic>
        <p:nvPicPr>
          <p:cNvPr id="11" name="Picture 10" descr="Blibli-logo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2450" y="2216785"/>
            <a:ext cx="4018280" cy="1397635"/>
          </a:xfrm>
          <a:prstGeom prst="rect">
            <a:avLst/>
          </a:prstGeom>
        </p:spPr>
      </p:pic>
      <p:pic>
        <p:nvPicPr>
          <p:cNvPr id="13" name="Picture 12" descr="mudamai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5590" y="4049395"/>
            <a:ext cx="1945640" cy="1274445"/>
          </a:xfrm>
          <a:prstGeom prst="rect">
            <a:avLst/>
          </a:prstGeom>
        </p:spPr>
      </p:pic>
      <p:pic>
        <p:nvPicPr>
          <p:cNvPr id="14" name="Picture 13" descr="Xiaomi_logo_itc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5885" y="3962400"/>
            <a:ext cx="2086610" cy="13912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mo"/>
        <a:ea typeface="SimSun"/>
        <a:cs typeface=""/>
      </a:majorFont>
      <a:minorFont>
        <a:latin typeface="Arimo"/>
        <a:ea typeface="SimSun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</Words>
  <Application>Kingsoft Office WPP</Application>
  <PresentationFormat>Widescreen</PresentationFormat>
  <Paragraphs>22</Paragraphs>
  <Slides>11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Default Design</vt:lpstr>
      <vt:lpstr>Vue JS ?</vt:lpstr>
      <vt:lpstr>Vue JS ?</vt:lpstr>
      <vt:lpstr>Why Vue is special ?</vt:lpstr>
      <vt:lpstr>Angular Vs Vue</vt:lpstr>
      <vt:lpstr>Angular Vs Vue</vt:lpstr>
      <vt:lpstr>React Vs Vue "Hello World"</vt:lpstr>
      <vt:lpstr>React Vs Vue "Two Way Data Binding"</vt:lpstr>
      <vt:lpstr>React Vs Vue "Iteration"</vt:lpstr>
      <vt:lpstr>SPA with Vue JS technology</vt:lpstr>
      <vt:lpstr>SPA with Vue JS technology</vt:lpstr>
      <vt:lpstr>SPA with Vue JS technology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al</dc:creator>
  <cp:lastModifiedBy>al</cp:lastModifiedBy>
  <cp:revision>37</cp:revision>
  <dcterms:created xsi:type="dcterms:W3CDTF">2018-06-08T13:23:18Z</dcterms:created>
  <dcterms:modified xsi:type="dcterms:W3CDTF">2018-06-08T13:23:18Z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1033-10.1.0.5707</vt:lpwstr>
  </property>
</Properties>
</file>

<file path=docProps/thumbnail.jpeg>
</file>